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56" r:id="rId6"/>
    <p:sldId id="257" r:id="rId7"/>
    <p:sldId id="263" r:id="rId8"/>
    <p:sldId id="258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00896" y="626076"/>
            <a:ext cx="4493741" cy="480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Давайте заглянем сквозь тысячи лет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тот город у моря, где жил Архимед.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Вот по дороге мощённой в раздумье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шагает учёный.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 царю Сиракуз направляется он.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Навстречу спешит из дворца </a:t>
            </a:r>
            <a:r>
              <a:rPr kumimoji="0" lang="ru-RU" alt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Гиерон</a:t>
            </a: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-Нужен твой совет учёный: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Мастер сделал мне корону.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Погляди-ка Архимед, золотая или нет?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виду золотом сверкает.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 ты знаешь всё бывает…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Говорят что мастер прыткий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Отпилил кусок от слитка,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Остальную часть расплавил,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Серебра туда добавил.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потом принёс хитрец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Мне подделку во дворец.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Золото иль позолота?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Разгадать твоя забота!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Надо точно это всё определить,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Но корону не царапать не пилить!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65" y="636143"/>
            <a:ext cx="3904736" cy="5381687"/>
          </a:xfrm>
          <a:prstGeom prst="rect">
            <a:avLst/>
          </a:prstGeom>
          <a:noFill/>
          <a:ln>
            <a:solidFill>
              <a:srgbClr val="333399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https://w7.pngwing.com/pngs/768/628/png-transparent-question-question-mark-gold-characters-symbol-request-problem-punctuation-marks-difficulty-issu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48" y="626076"/>
            <a:ext cx="1051440" cy="14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7.pngegg.com/pngimages/163/375/png-clipart-crown-jewels-graphy-king-crown-gemstone-gol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13946" r="20446" b="30912"/>
          <a:stretch/>
        </p:blipFill>
        <p:spPr bwMode="auto">
          <a:xfrm>
            <a:off x="9898311" y="4885038"/>
            <a:ext cx="143897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288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.znanio.ru/d5af0e/47/02/99c403f84233bee23b5f67a5cf7cd9481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6"/>
          <a:stretch/>
        </p:blipFill>
        <p:spPr bwMode="auto">
          <a:xfrm>
            <a:off x="2397211" y="743236"/>
            <a:ext cx="7982465" cy="4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2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42072" y="739872"/>
                <a:ext cx="8158690" cy="954547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Ответы</a:t>
                </a:r>
                <a:endParaRPr lang="ru-RU" sz="1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Осмий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22600 кг/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6400" baseline="300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6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Водород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09 кг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</a:t>
                </a:r>
                <a:r>
                  <a:rPr lang="ru-RU" sz="6400" baseline="30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  <a:endParaRPr lang="ru-RU" sz="6400" dirty="0" smtClean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sz="5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Плотность 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воды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равна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4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64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кг</m:t>
                        </m:r>
                      </m:num>
                      <m:den>
                        <m:r>
                          <a:rPr lang="ru-RU" sz="64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м3</m:t>
                        </m:r>
                      </m:den>
                    </m:f>
                  </m:oMath>
                </a14:m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это значит, что масса воды в объеме 1м</a:t>
                </a:r>
                <a:r>
                  <a:rPr lang="ru-RU" sz="6400" baseline="30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равна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кг 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5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Чему равна масса: 1 м</a:t>
                </a:r>
                <a:r>
                  <a:rPr lang="ru-RU" sz="6400" baseline="30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воздуха?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1,29 кг;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6400" baseline="30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железа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7,8 г;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м</a:t>
                </a:r>
                <a:r>
                  <a:rPr lang="ru-RU" sz="6400" baseline="300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сосны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800 кг</a:t>
                </a:r>
                <a:endParaRPr lang="ru-RU" sz="5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5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Какой объем будут занимать: 1,6 г сахара 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­­­­­­­­­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см</a:t>
                </a:r>
                <a:r>
                  <a:rPr lang="ru-RU" sz="6400" b="1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64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160 г сахара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lang="ru-RU" sz="6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64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400" dirty="0" smtClean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sz="6400" dirty="0" smtClean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6400" dirty="0" smtClean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ru-RU" sz="6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Фарфоровая гиря</a:t>
                </a:r>
                <a:endParaRPr lang="ru-RU" sz="5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18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42072" y="739872"/>
                <a:ext cx="8158690" cy="954547"/>
              </a:xfrm>
              <a:blipFill rotWithShape="0">
                <a:blip r:embed="rId2"/>
                <a:stretch>
                  <a:fillRect l="-373" t="-17197" r="-373" b="-212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41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определения плотности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215" y="1868342"/>
            <a:ext cx="4718304" cy="3310128"/>
          </a:xfrm>
        </p:spPr>
        <p:txBody>
          <a:bodyPr/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Весы, линейка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2" descr="https://novomoskovsk.belydom.ru/upload/iblock/ea2/dmm60oci4mwxw6z5qz8otbc1zwy8qo7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8135" r="2606" b="14638"/>
          <a:stretch/>
        </p:blipFill>
        <p:spPr bwMode="auto">
          <a:xfrm>
            <a:off x="1191356" y="2593272"/>
            <a:ext cx="2109535" cy="12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sk-uk1.ru/image/cache/catalog/foto/szqo50jj-10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banner2.cleanpng.com/20181115/sju/kisspng-cylinder-solid-geometry-shape-pyramid-face-pyramid-clipart-solid-figure-2456899-free-pyram-5bee1d98d68636.19531433154233180087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66" y="2351625"/>
            <a:ext cx="1455471" cy="15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fsd.multiurok.ru/html/2017/01/22/s_5884a4f4a1b11/535716_21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/>
          <a:stretch/>
        </p:blipFill>
        <p:spPr bwMode="auto">
          <a:xfrm>
            <a:off x="4157819" y="2121187"/>
            <a:ext cx="2945014" cy="17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6"/>
          <a:srcRect l="23672" t="60833" r="62396" b="17326"/>
          <a:stretch/>
        </p:blipFill>
        <p:spPr>
          <a:xfrm>
            <a:off x="3728264" y="4124629"/>
            <a:ext cx="2432808" cy="1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определения плотности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https://e7.pngegg.com/pngimages/163/375/png-clipart-crown-jewels-graphy-king-crown-gemstone-gold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13946" r="20446" b="30912"/>
          <a:stretch/>
        </p:blipFill>
        <p:spPr bwMode="auto">
          <a:xfrm>
            <a:off x="1298575" y="2716559"/>
            <a:ext cx="2466146" cy="15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himbaza.com/wa-data/public/photos/27/00/27/27.97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3" t="4345" r="27276"/>
          <a:stretch/>
        </p:blipFill>
        <p:spPr bwMode="auto">
          <a:xfrm>
            <a:off x="3764721" y="2198173"/>
            <a:ext cx="2281851" cy="35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 tooltip="Метод№2 используется для определения плотности тел неправильной формы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35" y="1794301"/>
            <a:ext cx="3315087" cy="24893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6"/>
          <a:srcRect l="23672" t="60833" r="62396" b="17326"/>
          <a:stretch/>
        </p:blipFill>
        <p:spPr>
          <a:xfrm>
            <a:off x="6792740" y="4283676"/>
            <a:ext cx="2432808" cy="1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492" y="724931"/>
            <a:ext cx="10297297" cy="394592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Д/з </a:t>
            </a:r>
            <a:r>
              <a:rPr lang="ru-RU" sz="3600" dirty="0"/>
              <a:t>(</a:t>
            </a:r>
            <a:r>
              <a:rPr lang="ru-RU" sz="3600" dirty="0" smtClean="0"/>
              <a:t>на выбор): § 22, </a:t>
            </a:r>
            <a:r>
              <a:rPr lang="ru-RU" sz="3600" dirty="0" err="1" smtClean="0"/>
              <a:t>Упр</a:t>
            </a:r>
            <a:r>
              <a:rPr lang="ru-RU" sz="3600" dirty="0" smtClean="0"/>
              <a:t> 7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</a:t>
            </a: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§ </a:t>
            </a: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22, </a:t>
            </a: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задание </a:t>
            </a:r>
            <a:r>
              <a:rPr lang="ru-RU" sz="3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эксп</a:t>
            </a: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стр. 64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</a:t>
            </a: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§ </a:t>
            </a: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22, </a:t>
            </a: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найти в </a:t>
            </a:r>
            <a:r>
              <a:rPr lang="ru-RU" sz="3600" dirty="0" smtClean="0"/>
              <a:t>Интернете: есть </a:t>
            </a:r>
            <a:r>
              <a:rPr lang="ru-RU" sz="3600" dirty="0" smtClean="0"/>
              <a:t>ли прибор для </a:t>
            </a:r>
            <a:r>
              <a:rPr lang="ru-RU" sz="3600" dirty="0" smtClean="0"/>
              <a:t>определения </a:t>
            </a:r>
            <a:r>
              <a:rPr lang="el-GR" sz="3600" dirty="0" smtClean="0">
                <a:latin typeface="Georgia" panose="02040502050405020303" pitchFamily="18" charset="0"/>
              </a:rPr>
              <a:t>ρ</a:t>
            </a:r>
            <a:r>
              <a:rPr lang="ru-RU" sz="3600" dirty="0" smtClean="0">
                <a:latin typeface="Georgia" panose="02040502050405020303" pitchFamily="18" charset="0"/>
              </a:rPr>
              <a:t>?</a:t>
            </a:r>
            <a:r>
              <a:rPr lang="en-US" sz="3600" dirty="0" smtClean="0">
                <a:latin typeface="Georgia" panose="02040502050405020303" pitchFamily="18" charset="0"/>
              </a:rPr>
              <a:t/>
            </a:r>
            <a:br>
              <a:rPr lang="en-US" sz="3600" dirty="0" smtClean="0">
                <a:latin typeface="Georgia" panose="02040502050405020303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642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288977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smtClean="0"/>
              <a:t>работу на уроке!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8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1911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Физический диктант</a:t>
            </a:r>
            <a:r>
              <a:rPr lang="ru-RU" sz="3800" dirty="0" smtClean="0"/>
              <a:t>: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4659"/>
            <a:ext cx="9601196" cy="41212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 по-разному изменять скорость при взаимодействии называют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величина, характеризующая инертные свойства тел называется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массы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определения массы тела: 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помощью которого измеряют массу тела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агрегатные состояния вещества…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каком агрегатном состоянии тело сохраняет форму и объем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14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422" y="1285103"/>
            <a:ext cx="7075926" cy="42821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dirty="0" smtClean="0"/>
              <a:t>Объем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098" name="Picture 2" descr="https://fsd.multiurok.ru/html/2017/01/22/s_5884a4f4a1b11/535716_21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/>
          <a:stretch/>
        </p:blipFill>
        <p:spPr bwMode="auto">
          <a:xfrm>
            <a:off x="1496875" y="2677922"/>
            <a:ext cx="4860758" cy="28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ilomateriali.ru/image/cache/catalog/tovar/brusokdub-40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ilomateriali.ru/image/cache/catalog/tovar/brusokdub-400x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st49.stpulscen.ru/images/product/270/905/927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2834" r="5287" b="4442"/>
          <a:stretch/>
        </p:blipFill>
        <p:spPr bwMode="auto">
          <a:xfrm>
            <a:off x="9108853" y="701904"/>
            <a:ext cx="2282694" cy="17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novomoskovsk.belydom.ru/upload/iblock/ea2/dmm60oci4mwxw6z5qz8otbc1zwy8qo7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8135" r="2606" b="14638"/>
          <a:stretch/>
        </p:blipFill>
        <p:spPr bwMode="auto">
          <a:xfrm>
            <a:off x="852425" y="701904"/>
            <a:ext cx="3074829" cy="18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myslide.ru/documents_4/7af085983bd4e635eada93a1a4c8ff50/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3345506" cy="25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myslide.ru/documents_4/7af085983bd4e635eada93a1a4c8ff50/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3" y="2886739"/>
            <a:ext cx="3162386" cy="23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3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Объем</a:t>
            </a:r>
            <a:endParaRPr lang="ru-RU" dirty="0"/>
          </a:p>
        </p:txBody>
      </p:sp>
      <p:pic>
        <p:nvPicPr>
          <p:cNvPr id="5122" name="Picture 2" descr="https://himbaza.com/wa-data/public/photos/27/00/27/27.97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"/>
          <a:stretch/>
        </p:blipFill>
        <p:spPr bwMode="auto">
          <a:xfrm>
            <a:off x="873211" y="678948"/>
            <a:ext cx="4226011" cy="49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myslide.ru/documents_4/7af085983bd4e635eada93a1a4c8ff50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9"/>
          <a:stretch/>
        </p:blipFill>
        <p:spPr bwMode="auto">
          <a:xfrm>
            <a:off x="4720279" y="2842054"/>
            <a:ext cx="5244205" cy="14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9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6" y="1837039"/>
            <a:ext cx="6815669" cy="927326"/>
          </a:xfrm>
        </p:spPr>
        <p:txBody>
          <a:bodyPr/>
          <a:lstStyle/>
          <a:p>
            <a:r>
              <a:rPr lang="ru-RU" sz="3800" i="1" dirty="0" smtClean="0"/>
              <a:t>Решите ребус и вы узнаете </a:t>
            </a:r>
            <a:br>
              <a:rPr lang="ru-RU" sz="3800" i="1" dirty="0" smtClean="0"/>
            </a:br>
            <a:r>
              <a:rPr lang="ru-RU" sz="3800" i="1" dirty="0" smtClean="0"/>
              <a:t>тему урока</a:t>
            </a:r>
            <a:endParaRPr lang="ru-RU" sz="3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fsd.multiurok.ru/html/2021/12/13/s_61b75f75de5a8/php1P9hI2_Kvest-Puteshestvie-po-estestvenno-matematicheskim-disciplinam-dlya-8-klassa.-Lenchuk-K.S_html_5e15872864e53e9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1" b="17875"/>
          <a:stretch/>
        </p:blipFill>
        <p:spPr bwMode="auto">
          <a:xfrm>
            <a:off x="2692396" y="3050745"/>
            <a:ext cx="6945874" cy="192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3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845241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sz="4800" b="1" dirty="0" smtClean="0"/>
              <a:t>Плотность вещества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758248"/>
            <a:ext cx="9601196" cy="1176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9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.slide-share.ru/s_slide/43e5ce117cb7f786c605e354d942f25d/f6865c9f-e04c-45f4-b6fb-f9844ad5570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27" y="649460"/>
            <a:ext cx="7443287" cy="55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331409" cy="6819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ieducations.ru/wp-content/uploads/4/2/0/4208e281204dbeb5991095545f38d0d1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7"/>
          <a:stretch/>
        </p:blipFill>
        <p:spPr bwMode="auto">
          <a:xfrm>
            <a:off x="1392196" y="499783"/>
            <a:ext cx="9382896" cy="57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5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88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https://ieducations.ru/wp-content/uploads/3/e/b/3eb57d38398e81e6d22852cf4d61acaa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3" t="20697" r="6322" b="17082"/>
          <a:stretch/>
        </p:blipFill>
        <p:spPr bwMode="auto">
          <a:xfrm>
            <a:off x="9232553" y="1166567"/>
            <a:ext cx="2199127" cy="27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dzeninfra.ru/get-zen_doc/2746214/pub_6043e484b8613c1dbb817024_6043e4a858285736dd0b4690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39420"/>
          <a:stretch/>
        </p:blipFill>
        <p:spPr bwMode="auto">
          <a:xfrm>
            <a:off x="1266272" y="1056080"/>
            <a:ext cx="7995411" cy="37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7.pngwing.com/pngs/768/628/png-transparent-question-question-mark-gold-characters-symbol-request-problem-punctuation-marks-difficulty-issu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71" y="4072693"/>
            <a:ext cx="1506265" cy="15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54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548</TotalTime>
  <Words>218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Georgia</vt:lpstr>
      <vt:lpstr>Times New Roman</vt:lpstr>
      <vt:lpstr>Натуральные материалы</vt:lpstr>
      <vt:lpstr>Презентация PowerPoint</vt:lpstr>
      <vt:lpstr>Физический диктант:</vt:lpstr>
      <vt:lpstr>Объем       </vt:lpstr>
      <vt:lpstr>Объем</vt:lpstr>
      <vt:lpstr>Решите ребус и вы узнаете  тему урока</vt:lpstr>
      <vt:lpstr>Тема урока: Плотность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определения плотности</vt:lpstr>
      <vt:lpstr>Методы определения плотности </vt:lpstr>
      <vt:lpstr>Д/з (на выбор): § 22, Упр 7                           § 22, задание эксп. стр. 64                           § 22, найти в Интернете: есть ли прибор для определения ρ? </vt:lpstr>
      <vt:lpstr>Спасибо  за работу на уроке!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hhh Texazer</dc:creator>
  <cp:lastModifiedBy>hhh Texazer</cp:lastModifiedBy>
  <cp:revision>30</cp:revision>
  <dcterms:created xsi:type="dcterms:W3CDTF">2022-10-31T11:05:08Z</dcterms:created>
  <dcterms:modified xsi:type="dcterms:W3CDTF">2022-11-03T11:36:30Z</dcterms:modified>
</cp:coreProperties>
</file>