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73" d="100"/>
          <a:sy n="73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23A419-3E48-401C-A2CD-61B8E6D0DEC4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3DC30E-84C9-4C41-9625-509670681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astimdoma.ru/content/stoletnik-2" TargetMode="External"/><Relationship Id="rId2" Type="http://schemas.openxmlformats.org/officeDocument/2006/relationships/hyperlink" Target="http://sad-i-ogorod.ru/shop/864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nimatika.narod.ru/Book8_1.htm" TargetMode="External"/><Relationship Id="rId5" Type="http://schemas.openxmlformats.org/officeDocument/2006/relationships/hyperlink" Target="http://images.yandex.ru/?lr=235&amp;source=wiz" TargetMode="External"/><Relationship Id="rId4" Type="http://schemas.openxmlformats.org/officeDocument/2006/relationships/hyperlink" Target="http://narodnaiamedicina.ru/zolototysyachnik-obyknovennyj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785949"/>
          </a:xfrm>
        </p:spPr>
        <p:txBody>
          <a:bodyPr anchor="ctr">
            <a:noAutofit/>
          </a:bodyPr>
          <a:lstStyle/>
          <a:p>
            <a:pPr algn="ctr"/>
            <a:r>
              <a:rPr lang="ru-RU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Математическая викторина</a:t>
            </a:r>
            <a:endParaRPr lang="ru-RU" sz="60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003322"/>
            <a:ext cx="4678288" cy="1371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Рубцова Л.Н., </a:t>
            </a:r>
            <a:r>
              <a:rPr lang="ru-RU" sz="2400" smtClean="0"/>
              <a:t>учитель математики</a:t>
            </a:r>
            <a:endParaRPr lang="ru-RU" sz="2400" dirty="0"/>
          </a:p>
        </p:txBody>
      </p:sp>
      <p:pic>
        <p:nvPicPr>
          <p:cNvPr id="1026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45015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75" y="152060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70873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89464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5" y="144438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0" y="145015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604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123\Downloads\детские картинки\7398655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28" y="1340768"/>
            <a:ext cx="3642127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123\Downloads\детские картинки\7398655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8722"/>
            <a:ext cx="1828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23\Downloads\детские картинки\829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7" y="2217737"/>
            <a:ext cx="3605394" cy="49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ГЕОМЕТРИЧЕСКИЕ СЛОВА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63581"/>
            <a:ext cx="8229600" cy="3989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i="1" dirty="0" smtClean="0"/>
              <a:t>	Пользуясь </a:t>
            </a:r>
            <a:r>
              <a:rPr lang="ru-RU" sz="2400" i="1" dirty="0"/>
              <a:t>подсказками в скобках, отгадайте </a:t>
            </a:r>
            <a:r>
              <a:rPr lang="ru-RU" sz="2400" b="1" i="1" dirty="0"/>
              <a:t>сами слова</a:t>
            </a:r>
            <a:r>
              <a:rPr lang="ru-RU" sz="2400" i="1" dirty="0"/>
              <a:t> </a:t>
            </a:r>
            <a:r>
              <a:rPr lang="ru-RU" sz="2400" i="1" dirty="0" smtClean="0"/>
              <a:t>и названия </a:t>
            </a:r>
            <a:r>
              <a:rPr lang="ru-RU" sz="2400" i="1" dirty="0"/>
              <a:t> </a:t>
            </a:r>
            <a:r>
              <a:rPr lang="ru-RU" sz="2400" b="1" i="1" dirty="0"/>
              <a:t>геометрических фигур</a:t>
            </a:r>
            <a:r>
              <a:rPr lang="ru-RU" sz="2400" i="1" dirty="0"/>
              <a:t>, которые в них «</a:t>
            </a:r>
            <a:r>
              <a:rPr lang="ru-RU" sz="2400" i="1" dirty="0" smtClean="0"/>
              <a:t>вписались».</a:t>
            </a:r>
          </a:p>
          <a:p>
            <a:pPr marL="0" indent="0">
              <a:buNone/>
            </a:pPr>
            <a:r>
              <a:rPr lang="ru-RU" sz="2800" dirty="0"/>
              <a:t> </a:t>
            </a:r>
            <a:r>
              <a:rPr lang="ru-RU" sz="2800" b="1" dirty="0"/>
              <a:t>ВЫ _ _ _ _ _</a:t>
            </a:r>
            <a:r>
              <a:rPr lang="ru-RU" sz="2800" dirty="0"/>
              <a:t>  (Конструктивный элемент одежды</a:t>
            </a:r>
            <a:r>
              <a:rPr lang="ru-RU" sz="2800" dirty="0" smtClean="0"/>
              <a:t>).</a:t>
            </a:r>
          </a:p>
          <a:p>
            <a:pPr marL="0" indent="0">
              <a:buNone/>
            </a:pPr>
            <a:r>
              <a:rPr lang="ru-RU" sz="2800" dirty="0"/>
              <a:t> </a:t>
            </a:r>
            <a:r>
              <a:rPr lang="ru-RU" sz="2800" b="1" dirty="0"/>
              <a:t>_ _ _ НИК</a:t>
            </a:r>
            <a:r>
              <a:rPr lang="ru-RU" sz="2800" dirty="0"/>
              <a:t>  (Стрелок из </a:t>
            </a:r>
            <a:r>
              <a:rPr lang="ru-RU" sz="2800" dirty="0" smtClean="0"/>
              <a:t>старинного </a:t>
            </a:r>
            <a:r>
              <a:rPr lang="ru-RU" sz="2800" dirty="0"/>
              <a:t>оружия</a:t>
            </a:r>
            <a:r>
              <a:rPr lang="ru-RU" sz="2800" dirty="0" smtClean="0"/>
              <a:t>).</a:t>
            </a:r>
          </a:p>
          <a:p>
            <a:pPr marL="0" indent="0">
              <a:buNone/>
            </a:pPr>
            <a:r>
              <a:rPr lang="ru-RU" sz="2800" dirty="0"/>
              <a:t> </a:t>
            </a:r>
            <a:r>
              <a:rPr lang="ru-RU" sz="2800" b="1" dirty="0"/>
              <a:t>ТРЕ _ _ _ _ КА </a:t>
            </a:r>
            <a:r>
              <a:rPr lang="ru-RU" sz="2800" dirty="0"/>
              <a:t> (Старинный форменный  головной убор</a:t>
            </a:r>
            <a:r>
              <a:rPr lang="ru-RU" sz="2800" dirty="0" smtClean="0"/>
              <a:t>).</a:t>
            </a:r>
          </a:p>
          <a:p>
            <a:pPr marL="0" indent="0">
              <a:buNone/>
            </a:pPr>
            <a:r>
              <a:rPr lang="ru-RU" sz="2800" dirty="0"/>
              <a:t> </a:t>
            </a:r>
            <a:r>
              <a:rPr lang="ru-RU" sz="2800" b="1" dirty="0"/>
              <a:t>_ _ _ ЫШКА</a:t>
            </a:r>
            <a:r>
              <a:rPr lang="ru-RU" sz="2800" dirty="0"/>
              <a:t>  (Сосуд для «хранения» денег).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517232"/>
            <a:ext cx="749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Точка,  луч, угол, куб. </a:t>
            </a:r>
            <a:endParaRPr lang="ru-RU" sz="3600" dirty="0"/>
          </a:p>
        </p:txBody>
      </p:sp>
      <p:pic>
        <p:nvPicPr>
          <p:cNvPr id="9218" name="Picture 2" descr="C:\Users\123\Downloads\детские картинки\dino2am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228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45" y="428604"/>
            <a:ext cx="823918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000240"/>
            <a:ext cx="8229600" cy="170766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Люди, меня здесь долго не будет!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6622567">
            <a:off x="5550936" y="3377627"/>
            <a:ext cx="3498386" cy="2996952"/>
          </a:xfrm>
          <a:prstGeom prst="rect">
            <a:avLst/>
          </a:prstGeom>
          <a:noFill/>
        </p:spPr>
      </p:pic>
      <p:pic>
        <p:nvPicPr>
          <p:cNvPr id="22" name="Picture 2" descr="Люди, меня здесь долго не будет!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474462" flipH="1">
            <a:off x="31751" y="-88608"/>
            <a:ext cx="3498386" cy="29969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Изображение тысячелистника:</a:t>
            </a:r>
            <a:endParaRPr lang="en-US" dirty="0" smtClean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http://sad-i-ogorod.ru/shop/8642.html</a:t>
            </a:r>
            <a:endParaRPr lang="ru-RU" dirty="0" smtClean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Изображение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столетника: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://rastimdoma.ru/content/stoletnik-2</a:t>
            </a:r>
            <a:endParaRPr lang="ru-RU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Изображение золототысячника: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2000" dirty="0" smtClean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narodnaiamedicina.ru/zolototysyachnik-obyknovennyj.html</a:t>
            </a:r>
            <a:endParaRPr lang="ru-RU" sz="2000" u="sng" dirty="0" smtClean="0">
              <a:effectLst/>
              <a:latin typeface="Arial"/>
              <a:ea typeface="Calibri"/>
              <a:cs typeface="Times New Roman"/>
              <a:hlinkClick r:id="rId5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Анимационные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картинки:</a:t>
            </a:r>
            <a:endParaRPr lang="ru-RU" sz="20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000" u="sng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  <a:hlinkClick r:id="rId5"/>
              </a:rPr>
              <a:t>images.yandex.ru</a:t>
            </a:r>
            <a:endParaRPr lang="ru-RU" sz="2000" dirty="0" smtClean="0">
              <a:solidFill>
                <a:srgbClr val="000000"/>
              </a:solidFill>
              <a:effectLst/>
              <a:latin typeface="Verdana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ЗАНИМАТЕЛЬНЫЕ МАТЕРИАЛЫ ПО ИНФОРМАТИКЕ И МАТЕМАТИКЕ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Серия "Игровые методы обучения"</a:t>
            </a:r>
          </a:p>
          <a:p>
            <a:pPr marL="0" indent="0">
              <a:buNone/>
            </a:pPr>
            <a:r>
              <a:rPr lang="en-US" sz="2000" dirty="0" smtClean="0">
                <a:hlinkClick r:id="rId6"/>
              </a:rPr>
              <a:t>http://zanimatika.narod.ru/Book8_1.htm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72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2888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«Разминка»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7814672" cy="1752600"/>
          </a:xfrm>
        </p:spPr>
        <p:txBody>
          <a:bodyPr>
            <a:noAutofit/>
          </a:bodyPr>
          <a:lstStyle/>
          <a:p>
            <a:pPr lvl="1"/>
            <a:r>
              <a:rPr lang="ru-RU" sz="5700" dirty="0" smtClean="0">
                <a:solidFill>
                  <a:srgbClr val="E93B05"/>
                </a:solidFill>
              </a:rPr>
              <a:t>Кто назовет больше математических терминов </a:t>
            </a:r>
          </a:p>
          <a:p>
            <a:r>
              <a:rPr lang="en-US" sz="5400" dirty="0" smtClean="0">
                <a:solidFill>
                  <a:srgbClr val="E93B05"/>
                </a:solidFill>
              </a:rPr>
              <a:t>        </a:t>
            </a:r>
            <a:r>
              <a:rPr lang="ru-RU" sz="5400" dirty="0" smtClean="0">
                <a:solidFill>
                  <a:srgbClr val="E93B05"/>
                </a:solidFill>
              </a:rPr>
              <a:t>на букву «П» </a:t>
            </a:r>
            <a:endParaRPr lang="ru-RU" sz="5400" dirty="0">
              <a:solidFill>
                <a:srgbClr val="E93B05"/>
              </a:solidFill>
            </a:endParaRPr>
          </a:p>
        </p:txBody>
      </p:sp>
      <p:pic>
        <p:nvPicPr>
          <p:cNvPr id="7" name="Рисунок 6" descr="depositphotos_6381281-Back-to-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3272" y="3861048"/>
            <a:ext cx="226072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0"/>
          </a:xfrm>
        </p:spPr>
        <p:txBody>
          <a:bodyPr anchor="ctr"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Назовите «математические» растения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924944"/>
            <a:ext cx="3538736" cy="3600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Тысячелистник, </a:t>
            </a:r>
          </a:p>
          <a:p>
            <a:pPr marL="0" lvl="0" indent="0"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столетник, </a:t>
            </a:r>
          </a:p>
          <a:p>
            <a:pPr marL="0" lvl="0" indent="0"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золототысячник</a:t>
            </a:r>
          </a:p>
        </p:txBody>
      </p:sp>
      <p:pic>
        <p:nvPicPr>
          <p:cNvPr id="4" name="Рисунок 3" descr="http://sad-i-ogorod.ru/UserFiles/Image/img2076_413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23" y="2536264"/>
            <a:ext cx="1895475" cy="237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narodnaiamedicina.ru/img/Erythraea_centauriu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79" y="4653136"/>
            <a:ext cx="19240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52" y="-45605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5" y="1206318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1556792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37" y="127576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272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23\Downloads\детские картинки\0c53b0e567b8c75717aa66871b51308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05479"/>
            <a:ext cx="6572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23\Downloads\детские картинки\aloeve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65" y="2531894"/>
            <a:ext cx="2625966" cy="19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Какая геометрическая фигура нужна для наказания детей?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592884"/>
            <a:ext cx="7787208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0000"/>
                </a:solidFill>
                <a:effectLst/>
                <a:latin typeface="Segoe UI"/>
                <a:ea typeface="Times New Roman"/>
              </a:rPr>
              <a:t> 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Что общего у числа и слова?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880672"/>
            <a:ext cx="1959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УГОЛ</a:t>
            </a:r>
          </a:p>
        </p:txBody>
      </p:sp>
      <p:pic>
        <p:nvPicPr>
          <p:cNvPr id="3074" name="Picture 2" descr="C:\Users\123\Downloads\детские картинки\00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296402"/>
            <a:ext cx="12573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4611029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Слог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СЛО –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ownloads\детские картинки\risunok-solda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93" y="1700808"/>
            <a:ext cx="2476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 имеет президентский кабинет в Белом доме США?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140968"/>
            <a:ext cx="8229600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какой угол поворачивается солдат по команде «кругом»?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44824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 smtClean="0">
                <a:solidFill>
                  <a:prstClr val="black"/>
                </a:solidFill>
              </a:rPr>
              <a:t>Овальный кабинет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5127336"/>
            <a:ext cx="225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180⁰ </a:t>
            </a:r>
          </a:p>
        </p:txBody>
      </p:sp>
    </p:spTree>
    <p:extLst>
      <p:ext uri="{BB962C8B-B14F-4D97-AF65-F5344CB8AC3E}">
        <p14:creationId xmlns:p14="http://schemas.microsoft.com/office/powerpoint/2010/main" val="16653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ownloads\детские картинки\солныш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32657"/>
            <a:ext cx="2774535" cy="30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 anchor="ctr"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 дружат с солнцем?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636913"/>
            <a:ext cx="8229600" cy="12241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цифра всегда катается в электричке?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293096"/>
            <a:ext cx="4158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элекТРИчка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99892"/>
            <a:ext cx="2858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Лучи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ПОПРОБУЙ</a:t>
            </a:r>
            <a:r>
              <a:rPr lang="ru-RU" b="1" dirty="0"/>
              <a:t> ПРОЧИТАЙ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Попытайтесь как можно быстрее прочитать группу слов, зашифрованных с использованием цифр, чисел и числовых выражений. </a:t>
            </a:r>
            <a:endParaRPr lang="ru-RU" dirty="0"/>
          </a:p>
        </p:txBody>
      </p:sp>
      <p:pic>
        <p:nvPicPr>
          <p:cNvPr id="7170" name="Picture 2" descr="C:\Users\123\Downloads\детские картинки\829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742306" cy="254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Попробуй ПРОЧИТАЙ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97281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ГОСП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  Р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А,   Р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КА,   СМОР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А,   УР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А,    ХОЛ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А,  БОР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   БОР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2:2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О,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  6-5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ЦОВО,    Ж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2х0,5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039234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Госп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р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а, р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ка, смор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а, ур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а, хол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а, Бор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- композитор и учёный-химик, Бор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- село, около которого в 1812 году произошло знаменитое сражение, 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цово - город в Московской области, Ж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- город в Белоруссии, родина грузовиков «</a:t>
            </a:r>
            <a:r>
              <a:rPr lang="ru-RU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Белазов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123\Downloads\детские картинки\73986556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828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ownloads\детские картинки\829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27" y="3021454"/>
            <a:ext cx="2462386" cy="33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Попробуй прочитай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VII</a:t>
            </a:r>
            <a:r>
              <a:rPr lang="ru-RU" dirty="0"/>
              <a:t> Я,     ВО </a:t>
            </a:r>
            <a:r>
              <a:rPr lang="ru-RU" b="1" dirty="0"/>
              <a:t>7</a:t>
            </a:r>
            <a:r>
              <a:rPr lang="ru-RU" dirty="0"/>
              <a:t>, </a:t>
            </a:r>
            <a:r>
              <a:rPr lang="ru-RU" b="1" dirty="0"/>
              <a:t>5х8</a:t>
            </a:r>
            <a:r>
              <a:rPr lang="ru-RU" dirty="0"/>
              <a:t> А,  </a:t>
            </a:r>
            <a:r>
              <a:rPr lang="ru-RU" b="1" dirty="0"/>
              <a:t>    80:2</a:t>
            </a:r>
            <a:r>
              <a:rPr lang="ru-RU" dirty="0"/>
              <a:t> ОНОЖКА,     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  15+25</a:t>
            </a:r>
            <a:r>
              <a:rPr lang="ru-RU" dirty="0"/>
              <a:t> ОПУТ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105835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Семь</a:t>
            </a:r>
            <a:r>
              <a:rPr lang="ru-RU" sz="2800" i="1" dirty="0" smtClean="0"/>
              <a:t>я, во</a:t>
            </a:r>
            <a:r>
              <a:rPr lang="ru-RU" sz="2800" b="1" i="1" dirty="0" smtClean="0"/>
              <a:t>семь</a:t>
            </a:r>
            <a:r>
              <a:rPr lang="ru-RU" sz="2800" i="1" dirty="0"/>
              <a:t>, </a:t>
            </a:r>
            <a:r>
              <a:rPr lang="ru-RU" sz="2800" b="1" i="1" dirty="0"/>
              <a:t>сорок</a:t>
            </a:r>
            <a:r>
              <a:rPr lang="ru-RU" sz="2800" i="1" dirty="0"/>
              <a:t>а, </a:t>
            </a:r>
            <a:r>
              <a:rPr lang="ru-RU" sz="2800" b="1" i="1" dirty="0"/>
              <a:t>сорок</a:t>
            </a:r>
            <a:r>
              <a:rPr lang="ru-RU" sz="2800" i="1" dirty="0"/>
              <a:t>оножка</a:t>
            </a:r>
            <a:r>
              <a:rPr lang="ru-RU" sz="2800" i="1" dirty="0" smtClean="0"/>
              <a:t>,</a:t>
            </a:r>
          </a:p>
          <a:p>
            <a:r>
              <a:rPr lang="ru-RU" sz="2800" i="1" dirty="0"/>
              <a:t> </a:t>
            </a:r>
            <a:r>
              <a:rPr lang="ru-RU" sz="2800" b="1" i="1" dirty="0"/>
              <a:t>сорок</a:t>
            </a:r>
            <a:r>
              <a:rPr lang="ru-RU" sz="2800" i="1" dirty="0"/>
              <a:t>опут - птица отряда воробьиных</a:t>
            </a:r>
            <a:endParaRPr lang="ru-RU" sz="2800" dirty="0"/>
          </a:p>
        </p:txBody>
      </p:sp>
      <p:pic>
        <p:nvPicPr>
          <p:cNvPr id="6" name="Picture 2" descr="C:\Users\123\Downloads\детские картинки\829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000372"/>
            <a:ext cx="2462386" cy="33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299</TotalTime>
  <Words>157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Математическая викторина</vt:lpstr>
      <vt:lpstr>                   «Разминка»</vt:lpstr>
      <vt:lpstr>Назовите «математические» растения</vt:lpstr>
      <vt:lpstr>Какая геометрическая фигура нужна для наказания детей? </vt:lpstr>
      <vt:lpstr>Какую форму имеет президентский кабинет в Белом доме США?</vt:lpstr>
      <vt:lpstr> Какие геометрические фигуры дружат с солнцем?  </vt:lpstr>
      <vt:lpstr>ПОПРОБУЙ ПРОЧИТАЙ</vt:lpstr>
      <vt:lpstr>Попробуй ПРОЧИТАЙ</vt:lpstr>
      <vt:lpstr>Попробуй прочитай</vt:lpstr>
      <vt:lpstr>ГЕОМЕТРИЧЕСКИЕ СЛОВА</vt:lpstr>
      <vt:lpstr>Презентация PowerPoint</vt:lpstr>
      <vt:lpstr>Спасибо за внимание!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викторина</dc:title>
  <dc:creator>123</dc:creator>
  <cp:lastModifiedBy>zvictorys</cp:lastModifiedBy>
  <cp:revision>22</cp:revision>
  <dcterms:created xsi:type="dcterms:W3CDTF">2013-02-23T12:45:29Z</dcterms:created>
  <dcterms:modified xsi:type="dcterms:W3CDTF">2022-12-22T00:58:31Z</dcterms:modified>
</cp:coreProperties>
</file>